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7" r:id="rId2"/>
    <p:sldId id="258" r:id="rId3"/>
    <p:sldId id="270" r:id="rId4"/>
    <p:sldId id="274" r:id="rId5"/>
    <p:sldId id="271" r:id="rId6"/>
    <p:sldId id="272" r:id="rId7"/>
    <p:sldId id="259" r:id="rId8"/>
    <p:sldId id="27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9/18/2019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9/18/2019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9/18/2019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9/18/2019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9/18/2019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9/18/2019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Gesprekstechnieken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Periode 1 | Les 2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74003" y="0"/>
            <a:ext cx="2917997" cy="37116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3618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96686"/>
          </a:xfrm>
        </p:spPr>
        <p:txBody>
          <a:bodyPr/>
          <a:lstStyle/>
          <a:p>
            <a:r>
              <a:rPr lang="nl-NL" dirty="0" smtClean="0"/>
              <a:t>4.4 Communicatievormen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306287"/>
            <a:ext cx="8596668" cy="4735076"/>
          </a:xfrm>
        </p:spPr>
        <p:txBody>
          <a:bodyPr>
            <a:normAutofit/>
          </a:bodyPr>
          <a:lstStyle/>
          <a:p>
            <a:r>
              <a:rPr lang="nl-NL" dirty="0" smtClean="0"/>
              <a:t>Verbale communicatie (communicatie met woorden (gesprek/brief/mail))</a:t>
            </a:r>
          </a:p>
          <a:p>
            <a:r>
              <a:rPr lang="nl-NL" dirty="0" smtClean="0"/>
              <a:t>Mondelinge communicatie (voeren van gesprekken, geven van lezing)</a:t>
            </a:r>
          </a:p>
          <a:p>
            <a:r>
              <a:rPr lang="nl-NL" dirty="0" smtClean="0"/>
              <a:t>Schriftelijke communicatie (alles wat je met woorden schrijft</a:t>
            </a:r>
            <a:r>
              <a:rPr lang="nl-NL" dirty="0" smtClean="0"/>
              <a:t>)</a:t>
            </a:r>
          </a:p>
          <a:p>
            <a:pPr marL="0" indent="0">
              <a:buNone/>
            </a:pPr>
            <a:endParaRPr lang="nl-NL" dirty="0" smtClean="0"/>
          </a:p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2382" y="2974929"/>
            <a:ext cx="6311530" cy="21587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8015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/>
              <a:t>Non-verbale communicatie (communicatie zonder woorden)</a:t>
            </a:r>
            <a:br>
              <a:rPr lang="nl-NL" dirty="0"/>
            </a:b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802675"/>
            <a:ext cx="8596668" cy="4238688"/>
          </a:xfrm>
        </p:spPr>
        <p:txBody>
          <a:bodyPr/>
          <a:lstStyle/>
          <a:p>
            <a:pPr marL="0" indent="0">
              <a:buNone/>
            </a:pPr>
            <a:r>
              <a:rPr lang="nl-NL" dirty="0" smtClean="0"/>
              <a:t>Lichaamstaal </a:t>
            </a:r>
            <a:r>
              <a:rPr lang="nl-NL" dirty="0"/>
              <a:t>(communicatie door middel van je lichaam)</a:t>
            </a:r>
          </a:p>
          <a:p>
            <a:r>
              <a:rPr lang="nl-NL" dirty="0"/>
              <a:t>Non-verbale communicatie kan in vijf </a:t>
            </a:r>
            <a:r>
              <a:rPr lang="nl-NL" dirty="0" smtClean="0"/>
              <a:t>categorieën </a:t>
            </a:r>
            <a:r>
              <a:rPr lang="nl-NL" dirty="0"/>
              <a:t>onderverdeeld:</a:t>
            </a:r>
          </a:p>
          <a:p>
            <a:pPr>
              <a:buAutoNum type="arabicPeriod"/>
            </a:pPr>
            <a:r>
              <a:rPr lang="nl-NL" dirty="0"/>
              <a:t>Peri-verbaal: tijd en ruimte waarin </a:t>
            </a:r>
            <a:r>
              <a:rPr lang="nl-NL" dirty="0" smtClean="0"/>
              <a:t>het </a:t>
            </a:r>
            <a:r>
              <a:rPr lang="nl-NL" dirty="0"/>
              <a:t>gesprek plaatsvindt</a:t>
            </a:r>
          </a:p>
          <a:p>
            <a:pPr>
              <a:buAutoNum type="arabicPeriod"/>
            </a:pPr>
            <a:r>
              <a:rPr lang="nl-NL" dirty="0"/>
              <a:t>Para-verbaal: intonatie waarop iets wordt gezegd</a:t>
            </a:r>
          </a:p>
          <a:p>
            <a:pPr>
              <a:buAutoNum type="arabicPeriod"/>
            </a:pPr>
            <a:r>
              <a:rPr lang="nl-NL" dirty="0"/>
              <a:t>Infra-verbaal: onbewuste invloed van kleuren en geuren</a:t>
            </a:r>
          </a:p>
          <a:p>
            <a:pPr>
              <a:buAutoNum type="arabicPeriod"/>
            </a:pPr>
            <a:r>
              <a:rPr lang="nl-NL" dirty="0"/>
              <a:t>Supra-verbaal: bewuste signalen die je wilt uitzenden (</a:t>
            </a:r>
            <a:r>
              <a:rPr lang="nl-NL" dirty="0" smtClean="0"/>
              <a:t>kleding/accessoires</a:t>
            </a:r>
            <a:r>
              <a:rPr lang="nl-NL" dirty="0"/>
              <a:t>)</a:t>
            </a:r>
          </a:p>
          <a:p>
            <a:pPr>
              <a:buAutoNum type="arabicPeriod"/>
            </a:pPr>
            <a:r>
              <a:rPr lang="nl-NL" dirty="0"/>
              <a:t>Pre-verbaal: de lichaamstaal </a:t>
            </a:r>
          </a:p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74002" y="0"/>
            <a:ext cx="2917998" cy="2917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0691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Kernkwadranten</a:t>
            </a:r>
            <a:endParaRPr lang="nl-NL" dirty="0"/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77334" y="1270000"/>
            <a:ext cx="10006149" cy="5622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46928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3" y="609600"/>
            <a:ext cx="9786016" cy="748937"/>
          </a:xfrm>
        </p:spPr>
        <p:txBody>
          <a:bodyPr/>
          <a:lstStyle/>
          <a:p>
            <a:r>
              <a:rPr lang="nl-NL" dirty="0" smtClean="0"/>
              <a:t>4.5 Kernkwadranten &amp; communicatie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358537"/>
            <a:ext cx="8596668" cy="4682825"/>
          </a:xfrm>
        </p:spPr>
        <p:txBody>
          <a:bodyPr/>
          <a:lstStyle/>
          <a:p>
            <a:r>
              <a:rPr lang="nl-NL" dirty="0" smtClean="0"/>
              <a:t>Kernkwaliteitenmodel (Daniel </a:t>
            </a:r>
            <a:r>
              <a:rPr lang="nl-NL" dirty="0" err="1" smtClean="0"/>
              <a:t>Ofman</a:t>
            </a:r>
            <a:r>
              <a:rPr lang="nl-NL" dirty="0" smtClean="0"/>
              <a:t>)</a:t>
            </a:r>
          </a:p>
          <a:p>
            <a:r>
              <a:rPr lang="nl-NL" dirty="0" smtClean="0"/>
              <a:t>Kernkwaliteit van Helen: </a:t>
            </a:r>
            <a:r>
              <a:rPr lang="nl-NL" dirty="0" smtClean="0">
                <a:solidFill>
                  <a:schemeClr val="accent2"/>
                </a:solidFill>
              </a:rPr>
              <a:t>zelfverzekerd</a:t>
            </a:r>
          </a:p>
          <a:p>
            <a:r>
              <a:rPr lang="nl-NL" dirty="0" smtClean="0"/>
              <a:t>Valkuil (te veel van het goede) -&gt; </a:t>
            </a:r>
          </a:p>
          <a:p>
            <a:pPr marL="0" indent="0">
              <a:buNone/>
            </a:pPr>
            <a:r>
              <a:rPr lang="nl-NL" dirty="0" smtClean="0">
                <a:solidFill>
                  <a:schemeClr val="accent5"/>
                </a:solidFill>
              </a:rPr>
              <a:t>arrogant</a:t>
            </a:r>
          </a:p>
          <a:p>
            <a:r>
              <a:rPr lang="nl-NL" dirty="0" smtClean="0"/>
              <a:t>Allergie, mensen die ‘maar wat doen’ -&gt; </a:t>
            </a:r>
          </a:p>
          <a:p>
            <a:pPr marL="0" indent="0">
              <a:buNone/>
            </a:pPr>
            <a:r>
              <a:rPr lang="nl-NL" dirty="0" smtClean="0">
                <a:solidFill>
                  <a:schemeClr val="accent5"/>
                </a:solidFill>
              </a:rPr>
              <a:t>Middelmatigheid (grijze muizen die stil op achtergrond blijven)</a:t>
            </a:r>
            <a:endParaRPr lang="nl-NL" dirty="0" smtClean="0">
              <a:solidFill>
                <a:schemeClr val="accent5"/>
              </a:solidFill>
            </a:endParaRPr>
          </a:p>
          <a:p>
            <a:r>
              <a:rPr lang="nl-NL" dirty="0" smtClean="0"/>
              <a:t>Uitdaging</a:t>
            </a:r>
            <a:r>
              <a:rPr lang="nl-NL" dirty="0"/>
              <a:t> </a:t>
            </a:r>
            <a:r>
              <a:rPr lang="nl-NL" dirty="0" smtClean="0"/>
              <a:t>-&gt; </a:t>
            </a:r>
          </a:p>
          <a:p>
            <a:pPr marL="0" indent="0">
              <a:buNone/>
            </a:pPr>
            <a:r>
              <a:rPr lang="nl-NL" dirty="0" smtClean="0">
                <a:solidFill>
                  <a:schemeClr val="accent2"/>
                </a:solidFill>
              </a:rPr>
              <a:t>bescheiden</a:t>
            </a:r>
          </a:p>
          <a:p>
            <a:endParaRPr lang="nl-NL" dirty="0" smtClean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34056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Mini-toets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3" y="1280161"/>
            <a:ext cx="9276563" cy="4761202"/>
          </a:xfrm>
        </p:spPr>
        <p:txBody>
          <a:bodyPr/>
          <a:lstStyle/>
          <a:p>
            <a:r>
              <a:rPr lang="nl-NL" dirty="0" smtClean="0"/>
              <a:t>Jullie maken de mini-toets. </a:t>
            </a:r>
          </a:p>
          <a:p>
            <a:r>
              <a:rPr lang="nl-NL" dirty="0" smtClean="0"/>
              <a:t>Van de zes vragen moet je er tenminste vier goed beantwoorden voor een voldoende.</a:t>
            </a:r>
          </a:p>
          <a:p>
            <a:r>
              <a:rPr lang="nl-NL" dirty="0" smtClean="0"/>
              <a:t>Als je een voldoende haalt scoor je daarmee alvast een punt voor de eindtoets.</a:t>
            </a:r>
          </a:p>
          <a:p>
            <a:r>
              <a:rPr lang="nl-NL" dirty="0" smtClean="0"/>
              <a:t>Veel succes!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3648" y="3945935"/>
            <a:ext cx="2952750" cy="1552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21506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83623"/>
          </a:xfrm>
        </p:spPr>
        <p:txBody>
          <a:bodyPr/>
          <a:lstStyle/>
          <a:p>
            <a:r>
              <a:rPr lang="nl-NL" dirty="0" smtClean="0"/>
              <a:t>Kritische beroepssituatie (KBS)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293223"/>
            <a:ext cx="8596668" cy="3880773"/>
          </a:xfrm>
        </p:spPr>
        <p:txBody>
          <a:bodyPr/>
          <a:lstStyle/>
          <a:p>
            <a:r>
              <a:rPr lang="nl-NL" dirty="0"/>
              <a:t>Boek: Professioneel werken </a:t>
            </a:r>
            <a:endParaRPr lang="nl-NL" dirty="0" smtClean="0"/>
          </a:p>
          <a:p>
            <a:r>
              <a:rPr lang="nl-NL" dirty="0" smtClean="0"/>
              <a:t>In de eerste twee lessen behandelen we thema </a:t>
            </a:r>
            <a:r>
              <a:rPr lang="nl-NL" dirty="0"/>
              <a:t>4 </a:t>
            </a:r>
            <a:r>
              <a:rPr lang="nl-NL" dirty="0" smtClean="0"/>
              <a:t>Communicatie, zoek de kritische beroepssituatie (KBS) erbij.</a:t>
            </a:r>
          </a:p>
          <a:p>
            <a:r>
              <a:rPr lang="nl-NL" dirty="0" smtClean="0"/>
              <a:t>Jullie gaan in tweetallen de opdrachten maken bij de casus. Je mag dus overleggen en kunt samen de antwoorden bedenken </a:t>
            </a:r>
            <a:r>
              <a:rPr lang="nl-NL" smtClean="0"/>
              <a:t>en uitschrijven.</a:t>
            </a:r>
            <a:endParaRPr lang="nl-NL" dirty="0"/>
          </a:p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74003" y="0"/>
            <a:ext cx="2917998" cy="37116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3562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923365"/>
          </a:xfrm>
        </p:spPr>
        <p:txBody>
          <a:bodyPr/>
          <a:lstStyle/>
          <a:p>
            <a:r>
              <a:rPr lang="nl-NL" dirty="0" smtClean="0"/>
              <a:t>Afmaken voor volgende </a:t>
            </a:r>
            <a:r>
              <a:rPr lang="nl-NL" dirty="0" smtClean="0"/>
              <a:t>week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3" y="1299978"/>
            <a:ext cx="9786015" cy="3880773"/>
          </a:xfrm>
        </p:spPr>
        <p:txBody>
          <a:bodyPr/>
          <a:lstStyle/>
          <a:p>
            <a:r>
              <a:rPr lang="nl-NL" dirty="0"/>
              <a:t>Opdracht KBS 4 (in </a:t>
            </a:r>
            <a:r>
              <a:rPr lang="nl-NL" dirty="0" smtClean="0"/>
              <a:t>tweetallen</a:t>
            </a:r>
            <a:r>
              <a:rPr lang="nl-NL" dirty="0"/>
              <a:t>) afmaken en </a:t>
            </a:r>
            <a:r>
              <a:rPr lang="nl-NL" dirty="0" smtClean="0"/>
              <a:t>goed opslaan</a:t>
            </a:r>
          </a:p>
          <a:p>
            <a:r>
              <a:rPr lang="nl-NL" dirty="0" smtClean="0"/>
              <a:t>Volgende week gaan we deze opdrachten nabespreken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01704134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2364</TotalTime>
  <Words>263</Words>
  <Application>Microsoft Office PowerPoint</Application>
  <PresentationFormat>Breedbeeld</PresentationFormat>
  <Paragraphs>36</Paragraphs>
  <Slides>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2" baseType="lpstr">
      <vt:lpstr>Arial</vt:lpstr>
      <vt:lpstr>Trebuchet MS</vt:lpstr>
      <vt:lpstr>Wingdings 3</vt:lpstr>
      <vt:lpstr>Facet</vt:lpstr>
      <vt:lpstr>Gesprekstechnieken</vt:lpstr>
      <vt:lpstr>4.4 Communicatievormen </vt:lpstr>
      <vt:lpstr>Non-verbale communicatie (communicatie zonder woorden) </vt:lpstr>
      <vt:lpstr>Kernkwadranten</vt:lpstr>
      <vt:lpstr>4.5 Kernkwadranten &amp; communicatie</vt:lpstr>
      <vt:lpstr>Mini-toets</vt:lpstr>
      <vt:lpstr>Kritische beroepssituatie (KBS)</vt:lpstr>
      <vt:lpstr>Afmaken voor volgende week</vt:lpstr>
    </vt:vector>
  </TitlesOfParts>
  <Company>Noorderpoort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Gesprekstechnieken</dc:title>
  <dc:creator>S. Poelman</dc:creator>
  <cp:lastModifiedBy>Simon Poelman</cp:lastModifiedBy>
  <cp:revision>15</cp:revision>
  <dcterms:created xsi:type="dcterms:W3CDTF">2017-09-16T13:21:56Z</dcterms:created>
  <dcterms:modified xsi:type="dcterms:W3CDTF">2019-09-18T09:56:33Z</dcterms:modified>
</cp:coreProperties>
</file>