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70" r:id="rId4"/>
    <p:sldId id="274" r:id="rId5"/>
    <p:sldId id="271" r:id="rId6"/>
    <p:sldId id="272" r:id="rId7"/>
    <p:sldId id="259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 | Les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371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4.4 Communicatievormen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r>
              <a:rPr lang="nl-NL" dirty="0" smtClean="0"/>
              <a:t>Verbale communicatie (communicatie met woorden (gesprek/brief/mail))</a:t>
            </a:r>
          </a:p>
          <a:p>
            <a:r>
              <a:rPr lang="nl-NL" dirty="0" smtClean="0"/>
              <a:t>Mondelinge communicatie (voeren van gesprekken, geven van lezing)</a:t>
            </a:r>
          </a:p>
          <a:p>
            <a:r>
              <a:rPr lang="nl-NL" dirty="0" smtClean="0"/>
              <a:t>Schriftelijke communicatie (alles wat je met woorden schrijft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382" y="2974929"/>
            <a:ext cx="6311530" cy="21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Non-verbale communicatie (communicatie zonder woorden)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2675"/>
            <a:ext cx="8596668" cy="423868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Lichaamstaal </a:t>
            </a:r>
            <a:r>
              <a:rPr lang="nl-NL" dirty="0"/>
              <a:t>(communicatie door middel van je lichaam)</a:t>
            </a:r>
          </a:p>
          <a:p>
            <a:r>
              <a:rPr lang="nl-NL" dirty="0"/>
              <a:t>Non-verbale communicatie kan in vijf </a:t>
            </a:r>
            <a:r>
              <a:rPr lang="nl-NL" dirty="0" smtClean="0"/>
              <a:t>categorieën </a:t>
            </a:r>
            <a:r>
              <a:rPr lang="nl-NL" dirty="0"/>
              <a:t>onderverdeeld:</a:t>
            </a:r>
          </a:p>
          <a:p>
            <a:pPr>
              <a:buAutoNum type="arabicPeriod"/>
            </a:pPr>
            <a:r>
              <a:rPr lang="nl-NL" dirty="0"/>
              <a:t>Peri-verbaal: tijd en ruimte waarin </a:t>
            </a:r>
            <a:r>
              <a:rPr lang="nl-NL" dirty="0" smtClean="0"/>
              <a:t>het </a:t>
            </a:r>
            <a:r>
              <a:rPr lang="nl-NL" dirty="0"/>
              <a:t>gesprek plaatsvindt</a:t>
            </a:r>
          </a:p>
          <a:p>
            <a:pPr>
              <a:buAutoNum type="arabicPeriod"/>
            </a:pPr>
            <a:r>
              <a:rPr lang="nl-NL" dirty="0"/>
              <a:t>Para-verbaal: intonatie waarop iets wordt gezegd</a:t>
            </a:r>
          </a:p>
          <a:p>
            <a:pPr>
              <a:buAutoNum type="arabicPeriod"/>
            </a:pPr>
            <a:r>
              <a:rPr lang="nl-NL" dirty="0"/>
              <a:t>Infra-verbaal: onbewuste invloed van kleuren en geuren</a:t>
            </a:r>
          </a:p>
          <a:p>
            <a:pPr>
              <a:buAutoNum type="arabicPeriod"/>
            </a:pPr>
            <a:r>
              <a:rPr lang="nl-NL" dirty="0"/>
              <a:t>Supra-verbaal: bewuste signalen die je wilt uitzenden (</a:t>
            </a:r>
            <a:r>
              <a:rPr lang="nl-NL" dirty="0" smtClean="0"/>
              <a:t>kleding/accessoires</a:t>
            </a:r>
            <a:r>
              <a:rPr lang="nl-NL" dirty="0"/>
              <a:t>)</a:t>
            </a:r>
          </a:p>
          <a:p>
            <a:pPr>
              <a:buAutoNum type="arabicPeriod"/>
            </a:pPr>
            <a:r>
              <a:rPr lang="nl-NL" dirty="0"/>
              <a:t>Pre-verbaal: de lichaamstaal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0"/>
            <a:ext cx="2917998" cy="29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Kernkwadranten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70000"/>
            <a:ext cx="10006149" cy="562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9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86016" cy="748937"/>
          </a:xfrm>
        </p:spPr>
        <p:txBody>
          <a:bodyPr/>
          <a:lstStyle/>
          <a:p>
            <a:r>
              <a:rPr lang="nl-NL" dirty="0" smtClean="0"/>
              <a:t>4.5 Kernkwadranten &amp; 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4682825"/>
          </a:xfrm>
        </p:spPr>
        <p:txBody>
          <a:bodyPr/>
          <a:lstStyle/>
          <a:p>
            <a:r>
              <a:rPr lang="nl-NL" dirty="0" smtClean="0"/>
              <a:t>Kernkwaliteitenmodel (Daniel </a:t>
            </a:r>
            <a:r>
              <a:rPr lang="nl-NL" dirty="0" err="1" smtClean="0"/>
              <a:t>Ofman</a:t>
            </a:r>
            <a:r>
              <a:rPr lang="nl-NL" dirty="0" smtClean="0"/>
              <a:t>)</a:t>
            </a:r>
          </a:p>
          <a:p>
            <a:r>
              <a:rPr lang="nl-NL" dirty="0" smtClean="0"/>
              <a:t>Kernkwaliteit van Helen: </a:t>
            </a:r>
            <a:r>
              <a:rPr lang="nl-NL" dirty="0" smtClean="0">
                <a:solidFill>
                  <a:schemeClr val="accent2"/>
                </a:solidFill>
              </a:rPr>
              <a:t>zelfverzekerd</a:t>
            </a:r>
          </a:p>
          <a:p>
            <a:r>
              <a:rPr lang="nl-NL" dirty="0" smtClean="0"/>
              <a:t>Valkuil (te veel van het goede) -&gt;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5"/>
                </a:solidFill>
              </a:rPr>
              <a:t>arrogant</a:t>
            </a:r>
          </a:p>
          <a:p>
            <a:r>
              <a:rPr lang="nl-NL" dirty="0" smtClean="0"/>
              <a:t>Allergie, mensen die ‘maar wat doen’ -&gt;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5"/>
                </a:solidFill>
              </a:rPr>
              <a:t>Middelmatigheid (grijze muizen die stil op achtergrond blijven)</a:t>
            </a:r>
            <a:endParaRPr lang="nl-NL" dirty="0" smtClean="0">
              <a:solidFill>
                <a:schemeClr val="accent5"/>
              </a:solidFill>
            </a:endParaRPr>
          </a:p>
          <a:p>
            <a:r>
              <a:rPr lang="nl-NL" dirty="0" smtClean="0"/>
              <a:t>Uitdaging</a:t>
            </a:r>
            <a:r>
              <a:rPr lang="nl-NL" dirty="0"/>
              <a:t> </a:t>
            </a:r>
            <a:r>
              <a:rPr lang="nl-NL" dirty="0" smtClean="0"/>
              <a:t>-&gt;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bescheiden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05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Mini-toets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80161"/>
            <a:ext cx="9276563" cy="4761202"/>
          </a:xfrm>
        </p:spPr>
        <p:txBody>
          <a:bodyPr/>
          <a:lstStyle/>
          <a:p>
            <a:r>
              <a:rPr lang="nl-NL" dirty="0" smtClean="0"/>
              <a:t>Jullie maken de mini-toets. </a:t>
            </a:r>
          </a:p>
          <a:p>
            <a:r>
              <a:rPr lang="nl-NL" dirty="0" smtClean="0"/>
              <a:t>Van de zes vragen moet je er tenminste vier goed beantwoorden voor een voldoende.</a:t>
            </a:r>
          </a:p>
          <a:p>
            <a:r>
              <a:rPr lang="nl-NL" dirty="0" smtClean="0"/>
              <a:t>Als je een voldoende haalt scoor je daarmee alvast een punt voor de eindtoets.</a:t>
            </a:r>
          </a:p>
          <a:p>
            <a:r>
              <a:rPr lang="nl-NL" dirty="0" smtClean="0"/>
              <a:t>Veel succes!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48" y="3945935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5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nl-NL" dirty="0" smtClean="0"/>
              <a:t>Kritische beroepssituatie (KBS)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3880773"/>
          </a:xfrm>
        </p:spPr>
        <p:txBody>
          <a:bodyPr/>
          <a:lstStyle/>
          <a:p>
            <a:r>
              <a:rPr lang="nl-NL" dirty="0"/>
              <a:t>Boek: Professioneel werken </a:t>
            </a:r>
            <a:endParaRPr lang="nl-NL" dirty="0" smtClean="0"/>
          </a:p>
          <a:p>
            <a:r>
              <a:rPr lang="nl-NL" dirty="0" smtClean="0"/>
              <a:t>In de eerste twee lessen behandelen we thema </a:t>
            </a:r>
            <a:r>
              <a:rPr lang="nl-NL" dirty="0"/>
              <a:t>4 </a:t>
            </a:r>
            <a:r>
              <a:rPr lang="nl-NL" dirty="0" smtClean="0"/>
              <a:t>Communicatie, zoek de kritische beroepssituatie (KBS) erbij.</a:t>
            </a:r>
          </a:p>
          <a:p>
            <a:r>
              <a:rPr lang="nl-NL" dirty="0" smtClean="0"/>
              <a:t>Jullie gaan in tweetallen de opdrachten maken bij de casus. Je mag dus overleggen en kunt samen de antwoorden bedenken </a:t>
            </a:r>
            <a:r>
              <a:rPr lang="nl-NL" smtClean="0"/>
              <a:t>en uitschrijven.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6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3365"/>
          </a:xfrm>
        </p:spPr>
        <p:txBody>
          <a:bodyPr/>
          <a:lstStyle/>
          <a:p>
            <a:r>
              <a:rPr lang="nl-NL" dirty="0" smtClean="0"/>
              <a:t>Afmaken voor volgende </a:t>
            </a:r>
            <a:r>
              <a:rPr lang="nl-NL" dirty="0" smtClean="0"/>
              <a:t>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99978"/>
            <a:ext cx="9786015" cy="3880773"/>
          </a:xfrm>
        </p:spPr>
        <p:txBody>
          <a:bodyPr/>
          <a:lstStyle/>
          <a:p>
            <a:r>
              <a:rPr lang="nl-NL" dirty="0"/>
              <a:t>Opdracht KBS 4 (in </a:t>
            </a:r>
            <a:r>
              <a:rPr lang="nl-NL" dirty="0" smtClean="0"/>
              <a:t>tweetallen</a:t>
            </a:r>
            <a:r>
              <a:rPr lang="nl-NL" dirty="0"/>
              <a:t>) afmaken en </a:t>
            </a:r>
            <a:r>
              <a:rPr lang="nl-NL" dirty="0" smtClean="0"/>
              <a:t>goed opslaan</a:t>
            </a:r>
          </a:p>
          <a:p>
            <a:r>
              <a:rPr lang="nl-NL" dirty="0" smtClean="0"/>
              <a:t>Volgende week gaan we deze opdrachten nabespreken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704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2364</TotalTime>
  <Words>263</Words>
  <Application>Microsoft Office PowerPoint</Application>
  <PresentationFormat>Breedbeeld</PresentationFormat>
  <Paragraphs>36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Gesprekstechnieken</vt:lpstr>
      <vt:lpstr>4.4 Communicatievormen </vt:lpstr>
      <vt:lpstr>Non-verbale communicatie (communicatie zonder woorden) </vt:lpstr>
      <vt:lpstr>Kernkwadranten</vt:lpstr>
      <vt:lpstr>4.5 Kernkwadranten &amp; communicatie</vt:lpstr>
      <vt:lpstr>Mini-toets</vt:lpstr>
      <vt:lpstr>Kritische beroepssituatie (KBS)</vt:lpstr>
      <vt:lpstr>Afmaken voor volgende week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S. Poelman</dc:creator>
  <cp:lastModifiedBy>Simon Poelman</cp:lastModifiedBy>
  <cp:revision>15</cp:revision>
  <dcterms:created xsi:type="dcterms:W3CDTF">2017-09-16T13:21:56Z</dcterms:created>
  <dcterms:modified xsi:type="dcterms:W3CDTF">2019-09-18T09:56:33Z</dcterms:modified>
</cp:coreProperties>
</file>